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28"/>
  </p:notesMasterIdLst>
  <p:sldIdLst>
    <p:sldId id="256" r:id="rId2"/>
    <p:sldId id="281" r:id="rId3"/>
    <p:sldId id="257" r:id="rId4"/>
    <p:sldId id="278" r:id="rId5"/>
    <p:sldId id="282" r:id="rId6"/>
    <p:sldId id="309" r:id="rId7"/>
    <p:sldId id="310" r:id="rId8"/>
    <p:sldId id="322" r:id="rId9"/>
    <p:sldId id="306" r:id="rId10"/>
    <p:sldId id="312" r:id="rId11"/>
    <p:sldId id="317" r:id="rId12"/>
    <p:sldId id="314" r:id="rId13"/>
    <p:sldId id="313" r:id="rId14"/>
    <p:sldId id="308" r:id="rId15"/>
    <p:sldId id="283" r:id="rId16"/>
    <p:sldId id="315" r:id="rId17"/>
    <p:sldId id="316" r:id="rId18"/>
    <p:sldId id="320" r:id="rId19"/>
    <p:sldId id="321" r:id="rId20"/>
    <p:sldId id="318" r:id="rId21"/>
    <p:sldId id="319" r:id="rId22"/>
    <p:sldId id="285" r:id="rId23"/>
    <p:sldId id="305" r:id="rId24"/>
    <p:sldId id="304" r:id="rId25"/>
    <p:sldId id="301" r:id="rId26"/>
    <p:sldId id="303" r:id="rId27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73F8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71" autoAdjust="0"/>
    <p:restoredTop sz="98559" autoAdjust="0"/>
  </p:normalViewPr>
  <p:slideViewPr>
    <p:cSldViewPr>
      <p:cViewPr>
        <p:scale>
          <a:sx n="75" d="100"/>
          <a:sy n="75" d="100"/>
        </p:scale>
        <p:origin x="-1014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EE7354-7B3B-4563-97A3-7FBC21B303C5}" type="datetimeFigureOut">
              <a:rPr lang="ru-RU" smtClean="0"/>
              <a:pPr/>
              <a:t>27.12.2020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2A73A-644B-443F-8F38-1D8651A5AE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6360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2A73A-644B-443F-8F38-1D8651A5AE19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7483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 advClick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 (5)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33400" y="1981200"/>
            <a:ext cx="1196340" cy="1143000"/>
          </a:xfrm>
          <a:prstGeom prst="rect">
            <a:avLst/>
          </a:prstGeom>
        </p:spPr>
      </p:pic>
      <p:pic>
        <p:nvPicPr>
          <p:cNvPr id="6" name="Рисунок 5" descr="i (5)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209800" y="2971800"/>
            <a:ext cx="967740" cy="924592"/>
          </a:xfrm>
          <a:prstGeom prst="rect">
            <a:avLst/>
          </a:prstGeom>
        </p:spPr>
      </p:pic>
      <p:pic>
        <p:nvPicPr>
          <p:cNvPr id="7" name="Рисунок 6" descr="i (5)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rot="15765668">
            <a:off x="7937970" y="188445"/>
            <a:ext cx="891540" cy="851790"/>
          </a:xfrm>
          <a:prstGeom prst="rect">
            <a:avLst/>
          </a:prstGeom>
        </p:spPr>
      </p:pic>
      <p:pic>
        <p:nvPicPr>
          <p:cNvPr id="8" name="Рисунок 7" descr="i (5)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286000" y="1524000"/>
            <a:ext cx="877316" cy="838200"/>
          </a:xfrm>
          <a:prstGeom prst="rect">
            <a:avLst/>
          </a:prstGeom>
        </p:spPr>
      </p:pic>
      <p:pic>
        <p:nvPicPr>
          <p:cNvPr id="9" name="Рисунок 8" descr="i (5)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143000" y="1066800"/>
            <a:ext cx="662940" cy="633382"/>
          </a:xfrm>
          <a:prstGeom prst="rect">
            <a:avLst/>
          </a:prstGeom>
        </p:spPr>
      </p:pic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533400" y="228600"/>
            <a:ext cx="7851648" cy="990600"/>
          </a:xfrm>
        </p:spPr>
        <p:txBody>
          <a:bodyPr>
            <a:normAutofit/>
          </a:bodyPr>
          <a:lstStyle/>
          <a:p>
            <a:pPr algn="ctr"/>
            <a:r>
              <a:rPr lang="ru-RU" sz="1800" i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Муниципальное бюджетное дошкольное образовательное учреждение </a:t>
            </a:r>
            <a:br>
              <a:rPr lang="ru-RU" sz="1800" i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детский сад №32 «Аленький цветочек»</a:t>
            </a:r>
            <a:endParaRPr lang="ru-RU" sz="1800" i="1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28800" y="2286000"/>
            <a:ext cx="6172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«Современные подходы к организации взаимодействия семьи и 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дошкольной образовательной организации »</a:t>
            </a:r>
            <a:endParaRPr lang="ru-RU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52600" y="4419600"/>
            <a:ext cx="685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Доклад подготовила заведующая </a:t>
            </a:r>
          </a:p>
          <a:p>
            <a:pPr algn="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МБДОУ ДС №32 «Аленький цветочек»</a:t>
            </a:r>
          </a:p>
          <a:p>
            <a:pPr algn="r"/>
            <a:r>
              <a:rPr lang="ru-RU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И.М.Ястребцева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19200" y="533400"/>
            <a:ext cx="5486400" cy="60960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 в конкурсах различного уровня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67056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8978937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847725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175" y="3200400"/>
            <a:ext cx="33528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876300"/>
            <a:ext cx="28575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400" y="609600"/>
            <a:ext cx="2081211" cy="3182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1861" y="3940612"/>
            <a:ext cx="2300287" cy="2177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760549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1" y="990600"/>
            <a:ext cx="216880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5603" y="752475"/>
            <a:ext cx="2017852" cy="28539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6799" y="495300"/>
            <a:ext cx="1826433" cy="25832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1800" y="457200"/>
            <a:ext cx="1882236" cy="26621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61" t="15322" r="7550" b="14523"/>
          <a:stretch/>
        </p:blipFill>
        <p:spPr>
          <a:xfrm>
            <a:off x="3745954" y="3733800"/>
            <a:ext cx="1894027" cy="2651502"/>
          </a:xfrm>
          <a:prstGeom prst="rect">
            <a:avLst/>
          </a:prstGeom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5713" y="3138388"/>
            <a:ext cx="1864670" cy="263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9379821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7543800" cy="685800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 в подготовке праздничных мероприятий. Оформление групп и </a:t>
            </a:r>
            <a:r>
              <a:rPr lang="ru-RU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музыкальног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зала.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3522121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143000"/>
            <a:ext cx="3302501" cy="247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69"/>
          <a:stretch>
            <a:fillRect/>
          </a:stretch>
        </p:blipFill>
        <p:spPr bwMode="auto">
          <a:xfrm>
            <a:off x="5105400" y="3352800"/>
            <a:ext cx="3590256" cy="287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581400"/>
            <a:ext cx="3402013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8202581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913607"/>
            <a:ext cx="3048000" cy="1894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457200"/>
            <a:ext cx="4191000" cy="381000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Пошив костюмов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11270" name="Picture 6" descr="L:\88888888\20190416_0950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667"/>
          <a:stretch/>
        </p:blipFill>
        <p:spPr bwMode="auto">
          <a:xfrm>
            <a:off x="5420032" y="457201"/>
            <a:ext cx="2819400" cy="174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8907" y="2133600"/>
            <a:ext cx="338623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 descr="L:\для фильма выпускной\фото с сайта\image (59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90635"/>
            <a:ext cx="3581401" cy="233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2032" y="4059930"/>
            <a:ext cx="2057400" cy="2277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2735" y="4794406"/>
            <a:ext cx="1981198" cy="153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0017316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2000" cy="533400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Активное участие в праздничных мероприятиях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838200"/>
            <a:ext cx="3962400" cy="2228850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57250"/>
            <a:ext cx="3505200" cy="2644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139" y="3256756"/>
            <a:ext cx="3900921" cy="261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733800"/>
            <a:ext cx="4267200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640"/>
          <a:stretch/>
        </p:blipFill>
        <p:spPr bwMode="auto">
          <a:xfrm>
            <a:off x="762000" y="533400"/>
            <a:ext cx="3200400" cy="2881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400"/>
            <a:ext cx="4191000" cy="277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545680"/>
            <a:ext cx="3505200" cy="2572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5" descr="https://docviewer.yandex.ru/view/117380381/htmlimage?id=zn7-6htfxebo7ol11cirx4a7vzk9euz735g0fdqb38fwe0aaebs6v5vydbadghqfgae5ec2wj6eativju4wb86rychhhfk918licge2&amp;name=image-7fLDCuUuBmC3UEDkIK.jpg&amp;dsid=30b4116488c6f3092824976547069de1"/>
          <p:cNvSpPr>
            <a:spLocks noChangeAspect="1" noChangeArrowheads="1"/>
          </p:cNvSpPr>
          <p:nvPr/>
        </p:nvSpPr>
        <p:spPr bwMode="auto">
          <a:xfrm>
            <a:off x="0" y="0"/>
            <a:ext cx="7562850" cy="566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582"/>
          <a:stretch/>
        </p:blipFill>
        <p:spPr bwMode="auto">
          <a:xfrm>
            <a:off x="619125" y="3548062"/>
            <a:ext cx="4029076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3657797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62000" y="704088"/>
            <a:ext cx="8001000" cy="362712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 родителей в акциях добрых дел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066800"/>
            <a:ext cx="1905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357" b="26191"/>
          <a:stretch/>
        </p:blipFill>
        <p:spPr bwMode="auto">
          <a:xfrm>
            <a:off x="4191000" y="3733800"/>
            <a:ext cx="4038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338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4008"/>
          <a:stretch>
            <a:fillRect/>
          </a:stretch>
        </p:blipFill>
        <p:spPr bwMode="auto">
          <a:xfrm>
            <a:off x="533400" y="1066800"/>
            <a:ext cx="2819400" cy="2539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2755~1\AppData\Local\Temp\Rar$DI00.983\DSC020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1066800"/>
            <a:ext cx="3149600" cy="2590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2539023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9800" y="600075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L:\все мои отчеты\отчет Сырова МВ2017\привлечение родителей к  участию в жизни группы\IMG0150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441701"/>
            <a:ext cx="1981200" cy="26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62300"/>
            <a:ext cx="4267200" cy="3200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9001" y="457199"/>
            <a:ext cx="38481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5634633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3962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https://portal.iv-edu.ru/dep/mouokomsomol/mkdou32/DocLib/зима/201612211601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3437"/>
          <a:stretch/>
        </p:blipFill>
        <p:spPr bwMode="auto">
          <a:xfrm>
            <a:off x="4962525" y="523874"/>
            <a:ext cx="3267075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s://portal.iv-edu.ru/dep/mouokomsomol/mkdou32/DocLib/ИринаВ/IMG_35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91" t="31845" r="17411"/>
          <a:stretch/>
        </p:blipFill>
        <p:spPr bwMode="auto">
          <a:xfrm>
            <a:off x="1219200" y="2943225"/>
            <a:ext cx="3076575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000"/>
          <a:stretch/>
        </p:blipFill>
        <p:spPr bwMode="auto">
          <a:xfrm>
            <a:off x="4572000" y="3200400"/>
            <a:ext cx="3200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8581507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3400" y="1066800"/>
            <a:ext cx="8229600" cy="44958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4400" i="1" dirty="0"/>
              <a:t>«Семья для ребенка – это источник общественного опыта. Здесь он находит примеры для подражания и здесь происходит его социальное рождение. И если мы хотим вырастить нравственно здоровое поколение, то должны решать эту проблему «всем миром»: детский сад, семья, общественность».</a:t>
            </a:r>
            <a:endParaRPr lang="ru-RU" sz="4400" dirty="0"/>
          </a:p>
          <a:p>
            <a:pPr marL="0" indent="0" algn="r">
              <a:buNone/>
            </a:pPr>
            <a:r>
              <a:rPr lang="ru-RU" sz="4400" i="1" dirty="0"/>
              <a:t>В. А. Сухомлинский</a:t>
            </a:r>
            <a:endParaRPr lang="ru-RU" sz="4400" dirty="0">
              <a:effectLst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077200" cy="45720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Изготовление дидактического материала 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3774"/>
            <a:ext cx="2590800" cy="2663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29018"/>
            <a:ext cx="2882900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0417" y="3743325"/>
            <a:ext cx="3153165" cy="236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12824"/>
            <a:ext cx="3295650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3226958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57200"/>
            <a:ext cx="3276600" cy="264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3451225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9399" y="3263644"/>
            <a:ext cx="1776002" cy="2056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94769"/>
            <a:ext cx="2667000" cy="2885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342481"/>
            <a:ext cx="3220535" cy="2137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1495447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43712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Совместные проекты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38200" y="2057400"/>
            <a:ext cx="7620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Роль взрослых – создать условия для реализации познавательной деятельности детей, помочь найти информацию по теме, создать развивающую среду.</a:t>
            </a:r>
            <a:endParaRPr lang="ru-RU" sz="32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533400"/>
            <a:ext cx="3962400" cy="2228851"/>
          </a:xfrm>
          <a:prstGeom prst="rect">
            <a:avLst/>
          </a:prstGeom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61975"/>
            <a:ext cx="3917220" cy="2200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 descr="C:\Users\pc\Downloads\IMG-3136eb23f79e82e7d72b8f3ee645afee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901"/>
          <a:stretch/>
        </p:blipFill>
        <p:spPr bwMode="auto">
          <a:xfrm>
            <a:off x="685800" y="2895600"/>
            <a:ext cx="3505200" cy="287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C:\Users\pc\Downloads\IMG-77c07f006c1e3362750155869943949a-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532"/>
          <a:stretch/>
        </p:blipFill>
        <p:spPr bwMode="auto">
          <a:xfrm>
            <a:off x="4267200" y="2971800"/>
            <a:ext cx="4374420" cy="252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0011834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476250"/>
            <a:ext cx="4741333" cy="2667000"/>
          </a:xfrm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28625"/>
            <a:ext cx="2895600" cy="3365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535"/>
          <a:stretch/>
        </p:blipFill>
        <p:spPr bwMode="auto">
          <a:xfrm>
            <a:off x="950138" y="3200400"/>
            <a:ext cx="3012263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0199" y="3886200"/>
            <a:ext cx="4552245" cy="256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7940873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-533400"/>
            <a:ext cx="8305800" cy="5562600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Успехов в работе,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доброго здоровья, 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973F84"/>
                </a:solidFill>
                <a:latin typeface="Times New Roman" pitchFamily="18" charset="0"/>
                <a:cs typeface="Times New Roman" pitchFamily="18" charset="0"/>
              </a:rPr>
              <a:t>больших профессиональных достижений,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реализации творческих замыслов</a:t>
            </a:r>
            <a:br>
              <a:rPr lang="ru-RU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Учитель\Desktop\роз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76400"/>
            <a:ext cx="8186304" cy="48768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704088"/>
            <a:ext cx="6553200" cy="896112"/>
          </a:xfrm>
        </p:spPr>
        <p:txBody>
          <a:bodyPr>
            <a:normAutofit/>
          </a:bodyPr>
          <a:lstStyle/>
          <a:p>
            <a:pPr algn="ctr"/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442028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3400" y="914400"/>
            <a:ext cx="8001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                         </a:t>
            </a:r>
            <a:endParaRPr lang="ru-RU" sz="3600" b="1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3" name="Блок-схема: узел 2"/>
          <p:cNvSpPr/>
          <p:nvPr/>
        </p:nvSpPr>
        <p:spPr>
          <a:xfrm>
            <a:off x="3492495" y="2037111"/>
            <a:ext cx="2503715" cy="24384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ЕДИНОЕ </a:t>
            </a:r>
          </a:p>
          <a:p>
            <a:pPr algn="ctr"/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СООБЩЕСТВО</a:t>
            </a:r>
            <a:endParaRPr lang="ru-RU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Блок-схема: узел 3"/>
          <p:cNvSpPr/>
          <p:nvPr/>
        </p:nvSpPr>
        <p:spPr>
          <a:xfrm>
            <a:off x="5767607" y="3736068"/>
            <a:ext cx="2184391" cy="2033814"/>
          </a:xfrm>
          <a:prstGeom prst="flowChartConnector">
            <a:avLst/>
          </a:prstGeom>
          <a:solidFill>
            <a:srgbClr val="973F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РУКОВОДСТВО</a:t>
            </a:r>
            <a:r>
              <a:rPr lang="ru-RU" sz="1400" dirty="0" smtClean="0"/>
              <a:t> </a:t>
            </a:r>
            <a:r>
              <a:rPr lang="ru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ДОО</a:t>
            </a:r>
            <a:endParaRPr lang="ru-RU" sz="1400" dirty="0"/>
          </a:p>
        </p:txBody>
      </p:sp>
      <p:sp>
        <p:nvSpPr>
          <p:cNvPr id="5" name="Блок-схема: узел 4"/>
          <p:cNvSpPr/>
          <p:nvPr/>
        </p:nvSpPr>
        <p:spPr>
          <a:xfrm>
            <a:off x="1632854" y="3649104"/>
            <a:ext cx="2075545" cy="2033814"/>
          </a:xfrm>
          <a:prstGeom prst="flowChartConnecto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ПЕДАГОГИ</a:t>
            </a:r>
            <a:endParaRPr lang="ru-RU" dirty="0"/>
          </a:p>
        </p:txBody>
      </p:sp>
      <p:sp>
        <p:nvSpPr>
          <p:cNvPr id="6" name="Блок-схема: узел 5"/>
          <p:cNvSpPr/>
          <p:nvPr/>
        </p:nvSpPr>
        <p:spPr>
          <a:xfrm>
            <a:off x="1325334" y="815643"/>
            <a:ext cx="2095498" cy="2003757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РОДИТЕЛИ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Блок-схема: узел 6"/>
          <p:cNvSpPr/>
          <p:nvPr/>
        </p:nvSpPr>
        <p:spPr>
          <a:xfrm>
            <a:off x="6067873" y="815642"/>
            <a:ext cx="2008404" cy="2003757"/>
          </a:xfrm>
          <a:prstGeom prst="flowChartConnec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ДЕТИ</a:t>
            </a: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3336920" y="2209800"/>
            <a:ext cx="396879" cy="3188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5767607" y="2314575"/>
            <a:ext cx="373746" cy="2140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3577315" y="3962400"/>
            <a:ext cx="156484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 flipV="1">
            <a:off x="5774864" y="3962400"/>
            <a:ext cx="175987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1066800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Инновационные формы работы с родителями,     которые мы используем в своей работе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3400" y="1828800"/>
            <a:ext cx="8153400" cy="4465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1. Родительские собрания в нетрадиционной форме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2. Индивидуальные и групповые консультации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3. День открытых дверей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4. Совместное творчество (участие в выставках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конкурсах)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5. Совместные праздники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6. Акции добрых дел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7. Совместные проекты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8. Общение в группах, сайтах в сети интернета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9. Родительская почта 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  <a:endParaRPr lang="ru-RU" sz="1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Проведение родительских собраний </a:t>
            </a:r>
            <a:br>
              <a:rPr lang="ru-RU" sz="31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нетрадиционной форме</a:t>
            </a:r>
            <a:endParaRPr lang="ru-RU" sz="31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0482"/>
          <a:stretch/>
        </p:blipFill>
        <p:spPr>
          <a:xfrm>
            <a:off x="590550" y="1295400"/>
            <a:ext cx="3048000" cy="28748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2399" y="1261510"/>
            <a:ext cx="3254619" cy="29468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1600" y="3524309"/>
            <a:ext cx="3352800" cy="25146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199" y="3446318"/>
            <a:ext cx="3563725" cy="2670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23875" y="578675"/>
            <a:ext cx="8077200" cy="5643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Индивидуальные и групповые консультации, беседы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71587"/>
            <a:ext cx="3014663" cy="21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3" descr="https://docviewer.yandex.ru/view/117380381/htmlimage?id=m05-9cuzxxw90tai7gam2mkfflfjv4ni5mdm3qdu866rgjtigjeq9t1hacv6m3m6q9hr946n9lbj99shts478jtsk25n7flqek99llf&amp;name=image-U7ztjOm114mowLNs4n.jpg&amp;dsid=d9c9b536b37d785b8087198687330b0c"/>
          <p:cNvSpPr>
            <a:spLocks noChangeAspect="1" noChangeArrowheads="1"/>
          </p:cNvSpPr>
          <p:nvPr/>
        </p:nvSpPr>
        <p:spPr bwMode="auto">
          <a:xfrm>
            <a:off x="0" y="0"/>
            <a:ext cx="7562850" cy="470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1" y="3505200"/>
            <a:ext cx="3821162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199" y="3524250"/>
            <a:ext cx="3969025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69987"/>
            <a:ext cx="3225800" cy="23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05200"/>
            <a:ext cx="3821162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7770196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5958" y="3824922"/>
            <a:ext cx="3498442" cy="1951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4800" y="838200"/>
            <a:ext cx="4419600" cy="275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52600" y="457200"/>
            <a:ext cx="6019800" cy="381000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Дни открытых дверей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828272"/>
            <a:ext cx="3124200" cy="2288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00399"/>
            <a:ext cx="4267200" cy="320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0575840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Учитель\Desktop\кон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57200"/>
            <a:ext cx="8180485" cy="2057400"/>
          </a:xfrm>
          <a:prstGeom prst="rect">
            <a:avLst/>
          </a:prstGeom>
          <a:noFill/>
        </p:spPr>
      </p:pic>
      <p:pic>
        <p:nvPicPr>
          <p:cNvPr id="1027" name="Picture 3" descr="C:\Users\Учитель\Desktop\консульт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399" y="2743200"/>
            <a:ext cx="3853237" cy="2438400"/>
          </a:xfrm>
          <a:prstGeom prst="rect">
            <a:avLst/>
          </a:prstGeom>
          <a:noFill/>
        </p:spPr>
      </p:pic>
      <p:pic>
        <p:nvPicPr>
          <p:cNvPr id="1028" name="Picture 4" descr="C:\Users\Учитель\Desktop\к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743200"/>
            <a:ext cx="4056462" cy="24384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4254048" cy="45720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Творческие выставки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1600" y="533400"/>
            <a:ext cx="3548744" cy="2661558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1179743"/>
            <a:ext cx="2432420" cy="17537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3276600"/>
            <a:ext cx="3230394" cy="23939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0" y="3276599"/>
            <a:ext cx="4845904" cy="2909705"/>
          </a:xfrm>
          <a:prstGeom prst="rect">
            <a:avLst/>
          </a:prstGeom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3920" y="1066800"/>
            <a:ext cx="2091561" cy="1979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1842234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2992</TotalTime>
  <Words>250</Words>
  <Application>Microsoft Office PowerPoint</Application>
  <PresentationFormat>Экран (4:3)</PresentationFormat>
  <Paragraphs>40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Поток</vt:lpstr>
      <vt:lpstr>          Муниципальное бюджетное дошкольное образовательное учреждение  детский сад №32 «Аленький цветочек»</vt:lpstr>
      <vt:lpstr>Слайд 2</vt:lpstr>
      <vt:lpstr>Слайд 3</vt:lpstr>
      <vt:lpstr>Инновационные формы работы с родителями,     которые мы используем в своей работе</vt:lpstr>
      <vt:lpstr>Проведение родительских собраний  в нетрадиционной форме</vt:lpstr>
      <vt:lpstr>Индивидуальные и групповые консультации, беседы</vt:lpstr>
      <vt:lpstr>Дни открытых дверей</vt:lpstr>
      <vt:lpstr>Слайд 8</vt:lpstr>
      <vt:lpstr>Творческие выставки</vt:lpstr>
      <vt:lpstr>Участие в конкурсах различного уровня</vt:lpstr>
      <vt:lpstr>Слайд 11</vt:lpstr>
      <vt:lpstr>Слайд 12</vt:lpstr>
      <vt:lpstr>Участие в подготовке праздничных мероприятий. Оформление групп и музыкальног зала.</vt:lpstr>
      <vt:lpstr>Пошив костюмов</vt:lpstr>
      <vt:lpstr>Активное участие в праздничных мероприятиях</vt:lpstr>
      <vt:lpstr>Слайд 16</vt:lpstr>
      <vt:lpstr>Участие родителей в акциях добрых дел</vt:lpstr>
      <vt:lpstr>Слайд 18</vt:lpstr>
      <vt:lpstr>Слайд 19</vt:lpstr>
      <vt:lpstr>Изготовление дидактического материала </vt:lpstr>
      <vt:lpstr>Слайд 21</vt:lpstr>
      <vt:lpstr>              Совместные проекты</vt:lpstr>
      <vt:lpstr>Слайд 23</vt:lpstr>
      <vt:lpstr>Слайд 24</vt:lpstr>
      <vt:lpstr>Успехов в работе, доброго здоровья,  больших профессиональных достижений, реализации творческих замыслов 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Интерактивная викторина</dc:title>
  <dc:creator>андрей</dc:creator>
  <cp:lastModifiedBy>Учитель</cp:lastModifiedBy>
  <cp:revision>116</cp:revision>
  <dcterms:created xsi:type="dcterms:W3CDTF">2014-08-08T11:31:25Z</dcterms:created>
  <dcterms:modified xsi:type="dcterms:W3CDTF">2020-12-27T15:28:04Z</dcterms:modified>
</cp:coreProperties>
</file>